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B913F-0175-4E58-980D-BCA8981F68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ABCs of Annual Reports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A549D7-AB26-4D8F-AA88-2CB22C3067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Guide to the Group Project Expectations</a:t>
            </a:r>
          </a:p>
        </p:txBody>
      </p:sp>
    </p:spTree>
    <p:extLst>
      <p:ext uri="{BB962C8B-B14F-4D97-AF65-F5344CB8AC3E}">
        <p14:creationId xmlns:p14="http://schemas.microsoft.com/office/powerpoint/2010/main" val="198353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F188B-7A92-4A65-9E3D-5F4BE4553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should an annual report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2B99C-DBC0-482C-BA1A-BEC5A8844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Inspire the audience about your mission</a:t>
            </a:r>
          </a:p>
          <a:p>
            <a:r>
              <a:rPr lang="en-US" sz="2000" dirty="0"/>
              <a:t>Show the effectiveness and impact of your organization</a:t>
            </a:r>
          </a:p>
          <a:p>
            <a:r>
              <a:rPr lang="en-US" sz="2000" dirty="0"/>
              <a:t>Build trust through financial transparency</a:t>
            </a:r>
          </a:p>
          <a:p>
            <a:r>
              <a:rPr lang="en-US" sz="2000" dirty="0"/>
              <a:t>Show appreciation for your current donors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648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0044B-D837-4EE3-973B-429B5779F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7"/>
            <a:ext cx="10571998" cy="1131091"/>
          </a:xfrm>
        </p:spPr>
        <p:txBody>
          <a:bodyPr/>
          <a:lstStyle/>
          <a:p>
            <a:r>
              <a:rPr lang="en-US" dirty="0"/>
              <a:t>What elements should an annual report include?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E034D-90BB-4575-8F2A-98F7E4E5A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 clear mission statement</a:t>
            </a:r>
          </a:p>
          <a:p>
            <a:r>
              <a:rPr lang="en-US" sz="2000" dirty="0"/>
              <a:t>Major achievements from past year</a:t>
            </a:r>
          </a:p>
          <a:p>
            <a:r>
              <a:rPr lang="en-US" sz="2000" dirty="0"/>
              <a:t>A financial statement</a:t>
            </a:r>
          </a:p>
          <a:p>
            <a:r>
              <a:rPr lang="en-US" sz="2000" dirty="0"/>
              <a:t>An account of major contributions</a:t>
            </a:r>
          </a:p>
        </p:txBody>
      </p:sp>
    </p:spTree>
    <p:extLst>
      <p:ext uri="{BB962C8B-B14F-4D97-AF65-F5344CB8AC3E}">
        <p14:creationId xmlns:p14="http://schemas.microsoft.com/office/powerpoint/2010/main" val="4041651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F6966-15A5-4CA9-A717-2E1D5EF2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format will it take?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F8A3A0-243B-418A-A84F-157A343BC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Hard copy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ED95B-87AD-4880-919C-67592C53BFE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Bound book</a:t>
            </a:r>
          </a:p>
          <a:p>
            <a:r>
              <a:rPr lang="en-US" sz="2000" dirty="0"/>
              <a:t>Self-mailer</a:t>
            </a:r>
          </a:p>
          <a:p>
            <a:r>
              <a:rPr lang="en-US" sz="2000" dirty="0"/>
              <a:t>Postcard</a:t>
            </a:r>
          </a:p>
          <a:p>
            <a:r>
              <a:rPr lang="en-US" sz="2000" dirty="0"/>
              <a:t>Brochure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FFA7BC-BA32-4845-8295-4033D89B0F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400" dirty="0"/>
              <a:t>Digital report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A7DB09-5A4C-4117-AB36-60248B8462C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PDF</a:t>
            </a:r>
          </a:p>
          <a:p>
            <a:r>
              <a:rPr lang="en-US" sz="2000" dirty="0"/>
              <a:t>Video</a:t>
            </a:r>
          </a:p>
          <a:p>
            <a:r>
              <a:rPr lang="en-US" sz="2000" dirty="0"/>
              <a:t>Interactive report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012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D1F8E57-E1DA-4DB4-8B23-1ECE21951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details…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2C5ED9F-1E5C-4084-A96F-0542228A5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Check out the </a:t>
            </a:r>
            <a:r>
              <a:rPr lang="en-US" sz="2800" b="1" dirty="0" err="1"/>
              <a:t>DonorSearch</a:t>
            </a:r>
            <a:r>
              <a:rPr lang="en-US" sz="2800" b="1" dirty="0"/>
              <a:t> article in Canvas “Creating Your Nonprofit Annual Report: Full Guide and Template”</a:t>
            </a:r>
          </a:p>
        </p:txBody>
      </p:sp>
    </p:spTree>
    <p:extLst>
      <p:ext uri="{BB962C8B-B14F-4D97-AF65-F5344CB8AC3E}">
        <p14:creationId xmlns:p14="http://schemas.microsoft.com/office/powerpoint/2010/main" val="3394199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6BFE0-BF40-45B9-A4AD-4209BC4D3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Five 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F7475-851B-40B0-934B-7A6E24E8D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 Your Organization – 1 person uploads for group, due 11/2</a:t>
            </a:r>
          </a:p>
          <a:p>
            <a:r>
              <a:rPr lang="en-US" dirty="0"/>
              <a:t>Plan Your Report – 1 person uploads for group, due 11/9</a:t>
            </a:r>
          </a:p>
          <a:p>
            <a:r>
              <a:rPr lang="en-US" dirty="0"/>
              <a:t>Annual Report File – 1 person uploads for group, due 12/4</a:t>
            </a:r>
          </a:p>
          <a:p>
            <a:r>
              <a:rPr lang="en-US" dirty="0"/>
              <a:t>Present Your Report – Your group decides who and how, due 12/5</a:t>
            </a:r>
          </a:p>
          <a:p>
            <a:r>
              <a:rPr lang="en-US" dirty="0"/>
              <a:t>Group Project Peer Evaluation – Each person uploads, due 12/6</a:t>
            </a:r>
          </a:p>
        </p:txBody>
      </p:sp>
    </p:spTree>
    <p:extLst>
      <p:ext uri="{BB962C8B-B14F-4D97-AF65-F5344CB8AC3E}">
        <p14:creationId xmlns:p14="http://schemas.microsoft.com/office/powerpoint/2010/main" val="27476953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19</TotalTime>
  <Words>172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Century Gothic</vt:lpstr>
      <vt:lpstr>Wingdings 2</vt:lpstr>
      <vt:lpstr>Quotable</vt:lpstr>
      <vt:lpstr>ABCs of Annual Reports</vt:lpstr>
      <vt:lpstr>What should an annual report do?</vt:lpstr>
      <vt:lpstr>What elements should an annual report include?</vt:lpstr>
      <vt:lpstr>What format will it take?</vt:lpstr>
      <vt:lpstr>For more details…</vt:lpstr>
      <vt:lpstr>Five deliverables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ABCs of Annual Reports</dc:title>
  <dc:creator>Hansen, Ruth</dc:creator>
  <cp:lastModifiedBy>Ruth Hansen</cp:lastModifiedBy>
  <cp:revision>4</cp:revision>
  <dcterms:created xsi:type="dcterms:W3CDTF">2023-11-09T18:18:53Z</dcterms:created>
  <dcterms:modified xsi:type="dcterms:W3CDTF">2026-08-26T17:32:48Z</dcterms:modified>
</cp:coreProperties>
</file>