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4" r:id="rId4"/>
    <p:sldId id="257" r:id="rId5"/>
    <p:sldId id="258" r:id="rId6"/>
    <p:sldId id="261" r:id="rId7"/>
    <p:sldId id="260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>
      <p:cViewPr>
        <p:scale>
          <a:sx n="86" d="100"/>
          <a:sy n="86" d="100"/>
        </p:scale>
        <p:origin x="294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Crisis 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5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Crisis Types of crises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85035"/>
            <a:ext cx="10820400" cy="40241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Organization was a Victim</a:t>
            </a:r>
          </a:p>
          <a:p>
            <a:pPr lvl="1"/>
            <a:r>
              <a:rPr lang="en-US" dirty="0"/>
              <a:t>Natural disasters, workplace violence, product tampering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Crisis was Accidental</a:t>
            </a:r>
          </a:p>
          <a:p>
            <a:pPr lvl="1"/>
            <a:r>
              <a:rPr lang="en-US" dirty="0"/>
              <a:t>Technical errors resulting in product defects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Crisis was Preventable</a:t>
            </a:r>
          </a:p>
          <a:p>
            <a:pPr lvl="1"/>
            <a:r>
              <a:rPr lang="en-US" dirty="0"/>
              <a:t>Human errors resulting in product harm or accidents</a:t>
            </a:r>
          </a:p>
          <a:p>
            <a:pPr lvl="1"/>
            <a:r>
              <a:rPr lang="en-US" dirty="0"/>
              <a:t>Organizational misdeed</a:t>
            </a:r>
          </a:p>
          <a:p>
            <a:pPr lvl="2"/>
            <a:r>
              <a:rPr lang="en-US" dirty="0"/>
              <a:t>Injuries, no injuries, management misdeeds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3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D136-C25F-AD05-BC10-3C6AD0C10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Typical Crises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C346B9-06B6-1395-B5DD-64B5B08DDD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Profit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C8CD0-FCAB-658B-C9C6-D42AD54B6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3850287"/>
            <a:ext cx="5311775" cy="2368398"/>
          </a:xfrm>
        </p:spPr>
        <p:txBody>
          <a:bodyPr/>
          <a:lstStyle/>
          <a:p>
            <a:r>
              <a:rPr lang="en-US" dirty="0"/>
              <a:t>Product recalls due to a manufacturing failure</a:t>
            </a:r>
          </a:p>
          <a:p>
            <a:r>
              <a:rPr lang="en-US" dirty="0"/>
              <a:t>Executive-level sexual harassment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02A6DB-AA11-1DAE-604F-732BD490D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Nonprofit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943EBD-655B-3592-E4FA-45327BA6C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850287"/>
            <a:ext cx="5334000" cy="2892273"/>
          </a:xfrm>
        </p:spPr>
        <p:txBody>
          <a:bodyPr/>
          <a:lstStyle/>
          <a:p>
            <a:r>
              <a:rPr lang="en-US" dirty="0"/>
              <a:t>Improper use of donated funds – usually the violation of a real or perceived </a:t>
            </a:r>
            <a:r>
              <a:rPr lang="en-US"/>
              <a:t>ethical violation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5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look for causes when a crisis happens</a:t>
            </a:r>
          </a:p>
          <a:p>
            <a:endParaRPr lang="en-US" dirty="0"/>
          </a:p>
          <a:p>
            <a:r>
              <a:rPr lang="en-US" dirty="0"/>
              <a:t>Was Source-</a:t>
            </a:r>
          </a:p>
          <a:p>
            <a:pPr lvl="1"/>
            <a:r>
              <a:rPr lang="en-US" dirty="0"/>
              <a:t>Internal</a:t>
            </a:r>
          </a:p>
          <a:p>
            <a:pPr lvl="1"/>
            <a:r>
              <a:rPr lang="en-US" dirty="0"/>
              <a:t>External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Attributions shape	current and future</a:t>
            </a:r>
          </a:p>
          <a:p>
            <a:endParaRPr lang="en-US" dirty="0"/>
          </a:p>
          <a:p>
            <a:pPr lvl="1"/>
            <a:r>
              <a:rPr lang="en-US" dirty="0"/>
              <a:t>Feelings about crises	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Behavior toward an organization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Reputation of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365896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 err="1"/>
              <a:t>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organization wants to be seen as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Giving Accommodation</a:t>
            </a:r>
          </a:p>
          <a:p>
            <a:pPr lvl="1"/>
            <a:r>
              <a:rPr lang="en-US" dirty="0"/>
              <a:t>Aiding victims</a:t>
            </a:r>
          </a:p>
          <a:p>
            <a:pPr lvl="1"/>
            <a:r>
              <a:rPr lang="en-US" dirty="0"/>
              <a:t>Making Refunds</a:t>
            </a:r>
          </a:p>
          <a:p>
            <a:pPr lvl="1"/>
            <a:r>
              <a:rPr lang="en-US" dirty="0"/>
              <a:t>Others . . 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Overall objective:</a:t>
            </a:r>
          </a:p>
          <a:p>
            <a:pPr lvl="1"/>
            <a:r>
              <a:rPr lang="en-US" dirty="0"/>
              <a:t>Protect reputation</a:t>
            </a:r>
          </a:p>
        </p:txBody>
      </p:sp>
    </p:spTree>
    <p:extLst>
      <p:ext uri="{BB962C8B-B14F-4D97-AF65-F5344CB8AC3E}">
        <p14:creationId xmlns:p14="http://schemas.microsoft.com/office/powerpoint/2010/main" val="68180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42591"/>
            <a:ext cx="10820400" cy="3376094"/>
          </a:xfrm>
        </p:spPr>
        <p:txBody>
          <a:bodyPr/>
          <a:lstStyle/>
          <a:p>
            <a:r>
              <a:rPr lang="en-US" dirty="0"/>
              <a:t>Victims</a:t>
            </a:r>
          </a:p>
          <a:p>
            <a:endParaRPr lang="en-US" dirty="0"/>
          </a:p>
          <a:p>
            <a:r>
              <a:rPr lang="en-US" dirty="0"/>
              <a:t>Non-victims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dirty="0" err="1"/>
              <a:t>Voyuers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Media</a:t>
            </a:r>
          </a:p>
          <a:p>
            <a:pPr lvl="1"/>
            <a:r>
              <a:rPr lang="en-US" dirty="0"/>
              <a:t>Social media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90B21A-3608-5F91-E2A4-2FF2E1EF6745}"/>
              </a:ext>
            </a:extLst>
          </p:cNvPr>
          <p:cNvSpPr txBox="1"/>
          <p:nvPr/>
        </p:nvSpPr>
        <p:spPr>
          <a:xfrm>
            <a:off x="6639339" y="3110948"/>
            <a:ext cx="4373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 organization must communicate with all of the stakeholders.</a:t>
            </a:r>
          </a:p>
        </p:txBody>
      </p:sp>
    </p:spTree>
    <p:extLst>
      <p:ext uri="{BB962C8B-B14F-4D97-AF65-F5344CB8AC3E}">
        <p14:creationId xmlns:p14="http://schemas.microsoft.com/office/powerpoint/2010/main" val="396403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crisis Communication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6487"/>
            <a:ext cx="10820400" cy="4012198"/>
          </a:xfrm>
        </p:spPr>
        <p:txBody>
          <a:bodyPr/>
          <a:lstStyle/>
          <a:p>
            <a:r>
              <a:rPr lang="en-US" dirty="0"/>
              <a:t>Identify problem</a:t>
            </a:r>
          </a:p>
          <a:p>
            <a:endParaRPr lang="en-US" dirty="0"/>
          </a:p>
          <a:p>
            <a:r>
              <a:rPr lang="en-US" dirty="0"/>
              <a:t>Develop approach</a:t>
            </a:r>
          </a:p>
          <a:p>
            <a:pPr lvl="1"/>
            <a:r>
              <a:rPr lang="en-US" dirty="0"/>
              <a:t>Answers MUST be truthful</a:t>
            </a:r>
          </a:p>
          <a:p>
            <a:endParaRPr lang="en-US" dirty="0"/>
          </a:p>
          <a:p>
            <a:r>
              <a:rPr lang="en-US" dirty="0"/>
              <a:t>Appoint spokesperson(s)</a:t>
            </a:r>
          </a:p>
          <a:p>
            <a:endParaRPr lang="en-US" dirty="0"/>
          </a:p>
          <a:p>
            <a:r>
              <a:rPr lang="en-US" dirty="0"/>
              <a:t>Follow up after crisis to refine process for future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7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Provide accurate, timely information both internally &amp; externally</a:t>
            </a:r>
          </a:p>
          <a:p>
            <a:endParaRPr lang="en-US" dirty="0"/>
          </a:p>
          <a:p>
            <a:r>
              <a:rPr lang="en-US" dirty="0"/>
              <a:t>Safeguard organizational facilities and assets</a:t>
            </a:r>
          </a:p>
          <a:p>
            <a:endParaRPr lang="en-US" dirty="0"/>
          </a:p>
          <a:p>
            <a:r>
              <a:rPr lang="en-US" dirty="0"/>
              <a:t>Maintain a positive image of the organization as an ethical nonprofit</a:t>
            </a:r>
          </a:p>
          <a:p>
            <a:endParaRPr lang="en-US" dirty="0"/>
          </a:p>
          <a:p>
            <a:r>
              <a:rPr lang="en-US" dirty="0"/>
              <a:t>Reduce time the story is in news cycle</a:t>
            </a:r>
          </a:p>
          <a:p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460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328</TotalTime>
  <Words>218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Crisis communication</vt:lpstr>
      <vt:lpstr> Crisis Types of crises</vt:lpstr>
      <vt:lpstr> Typical Crises </vt:lpstr>
      <vt:lpstr>Attribution Theory</vt:lpstr>
      <vt:lpstr>Crises</vt:lpstr>
      <vt:lpstr>  REsponses</vt:lpstr>
      <vt:lpstr>Stakeholders</vt:lpstr>
      <vt:lpstr>Steps for crisis Communication Team</vt:lpstr>
      <vt:lpstr>objectives</vt:lpstr>
    </vt:vector>
  </TitlesOfParts>
  <Company>William Paterson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communication</dc:title>
  <dc:creator>Godar, Susan</dc:creator>
  <cp:lastModifiedBy>Sue Godar</cp:lastModifiedBy>
  <cp:revision>6</cp:revision>
  <dcterms:created xsi:type="dcterms:W3CDTF">2018-04-17T13:16:47Z</dcterms:created>
  <dcterms:modified xsi:type="dcterms:W3CDTF">2022-10-26T21:21:09Z</dcterms:modified>
</cp:coreProperties>
</file>